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4" r:id="rId2"/>
    <p:sldId id="278" r:id="rId3"/>
    <p:sldId id="279" r:id="rId4"/>
    <p:sldId id="280" r:id="rId5"/>
    <p:sldId id="288" r:id="rId6"/>
    <p:sldId id="289" r:id="rId7"/>
    <p:sldId id="29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1A7BF"/>
    <a:srgbClr val="0E6794"/>
    <a:srgbClr val="05495E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07.06.2024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565148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33555947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0827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0827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190827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07.06.2024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1124744"/>
            <a:ext cx="3456384" cy="504056"/>
          </a:xfrm>
        </p:spPr>
        <p:txBody>
          <a:bodyPr>
            <a:noAutofit/>
          </a:bodyPr>
          <a:lstStyle/>
          <a:p>
            <a:pPr algn="ctr"/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41</a:t>
            </a:r>
            <a:r>
              <a:rPr lang="ru-RU" sz="36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ru-RU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068960"/>
            <a:ext cx="8064896" cy="30963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5400" i="1" dirty="0" err="1">
                <a:latin typeface="Georgia" panose="02040502050405020303" pitchFamily="18" charset="0"/>
              </a:rPr>
              <a:t>Захист</a:t>
            </a:r>
            <a:r>
              <a:rPr lang="ru-RU" sz="5400" i="1" dirty="0">
                <a:latin typeface="Georgia" panose="02040502050405020303" pitchFamily="18" charset="0"/>
              </a:rPr>
              <a:t>, </a:t>
            </a:r>
            <a:r>
              <a:rPr lang="ru-RU" sz="5400" i="1" dirty="0" err="1">
                <a:latin typeface="Georgia" panose="02040502050405020303" pitchFamily="18" charset="0"/>
              </a:rPr>
              <a:t>прощення</a:t>
            </a:r>
            <a:r>
              <a:rPr lang="ru-RU" sz="5400" i="1" dirty="0">
                <a:latin typeface="Georgia" panose="02040502050405020303" pitchFamily="18" charset="0"/>
              </a:rPr>
              <a:t>, </a:t>
            </a:r>
            <a:r>
              <a:rPr lang="ru-RU" sz="5400" i="1" dirty="0" err="1">
                <a:latin typeface="Georgia" panose="02040502050405020303" pitchFamily="18" charset="0"/>
              </a:rPr>
              <a:t>перемога</a:t>
            </a:r>
            <a:r>
              <a:rPr lang="ru-RU" sz="5400" i="1" dirty="0">
                <a:latin typeface="Georgia" panose="02040502050405020303" pitchFamily="18" charset="0"/>
              </a:rPr>
              <a:t> в </a:t>
            </a:r>
            <a:r>
              <a:rPr lang="uk-UA" sz="5400" i="1" dirty="0" err="1">
                <a:latin typeface="Georgia" panose="02040502050405020303" pitchFamily="18" charset="0"/>
              </a:rPr>
              <a:t>І</a:t>
            </a:r>
            <a:r>
              <a:rPr lang="ru-RU" sz="5400" i="1" dirty="0" err="1">
                <a:latin typeface="Georgia" panose="02040502050405020303" pitchFamily="18" charset="0"/>
              </a:rPr>
              <a:t>сусі</a:t>
            </a:r>
            <a:endParaRPr lang="ru-RU" sz="5400" i="1" spc="600" dirty="0"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2060848"/>
            <a:ext cx="828092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Блаженний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той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молодий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баптист-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благовісник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</a:p>
          <a:p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хто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дбає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про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вбогу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душу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загублених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ЧОЛОВІКІВ, </a:t>
            </a: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день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нещастя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Господь Спаситель </a:t>
            </a:r>
            <a:b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порятує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41:2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1556792"/>
            <a:ext cx="8280920" cy="388843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Дух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берегтиме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b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оживлятиме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буде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блаженний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такий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землі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</a:t>
            </a:r>
            <a:b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яку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зробить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Божою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Він</a:t>
            </a:r>
            <a: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видасть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поталу</a:t>
            </a:r>
            <a: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злим силам! 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:3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880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1916832"/>
            <a:ext cx="9144000" cy="259228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На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ложі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недуги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душевної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подасть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сили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Господь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Цілитель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усе ложе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йому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перемінить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недузі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його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.</a:t>
            </a:r>
            <a:endParaRPr lang="en-US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6443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48605" y="2132856"/>
            <a:ext cx="8280920" cy="22322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en-US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з того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довідаюся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що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любиш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коли надо мною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сурмити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не буде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мій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ворог. 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6899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431540" y="1484784"/>
            <a:ext cx="8280920" cy="280831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А через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невинність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мою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підсилиш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і перед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обличчям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Своїм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Ти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поставиш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навіки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мене, Дух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Святий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3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482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39552" y="1556792"/>
            <a:ext cx="8280920" cy="302433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20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1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Благословенний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Господь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милосердний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щедрий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Бог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Ізраїлів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,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від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віку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й до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віку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 </a:t>
            </a:r>
            <a:endParaRPr lang="en-US" sz="4000" b="1" i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Амінь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і </a:t>
            </a:r>
            <a:r>
              <a:rPr lang="ru-RU" sz="4000" b="1" i="1" dirty="0" err="1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амінь</a:t>
            </a:r>
            <a:r>
              <a:rPr lang="ru-RU" sz="4000" b="1" i="1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39552" y="476672"/>
            <a:ext cx="8280920" cy="614604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ru-RU" sz="2000" dirty="0">
                <a:solidFill>
                  <a:srgbClr val="1287C3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endParaRPr lang="en-US" sz="2000" dirty="0">
              <a:solidFill>
                <a:srgbClr val="1287C3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endParaRPr lang="ru-RU" sz="1700" dirty="0">
              <a:solidFill>
                <a:srgbClr val="0070C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Псалом 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: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</a:t>
            </a:r>
            <a:r>
              <a:rPr lang="en-US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4</a:t>
            </a:r>
            <a:r>
              <a:rPr lang="uk-UA" sz="4000" dirty="0">
                <a:solidFill>
                  <a:schemeClr val="accent4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</a:t>
            </a:r>
            <a:endParaRPr lang="en-US" sz="4000" dirty="0">
              <a:solidFill>
                <a:schemeClr val="accent4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4736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813</TotalTime>
  <Words>190</Words>
  <Application>Microsoft Office PowerPoint</Application>
  <PresentationFormat>Екран (4:3)</PresentationFormat>
  <Paragraphs>65</Paragraphs>
  <Slides>7</Slides>
  <Notes>7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7</vt:i4>
      </vt:variant>
    </vt:vector>
  </HeadingPairs>
  <TitlesOfParts>
    <vt:vector size="12" baseType="lpstr">
      <vt:lpstr>Arial</vt:lpstr>
      <vt:lpstr>Calibri</vt:lpstr>
      <vt:lpstr>Georgia</vt:lpstr>
      <vt:lpstr>Verdana</vt:lpstr>
      <vt:lpstr>Тема Office</vt:lpstr>
      <vt:lpstr>ПСАЛОМ 41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177</cp:revision>
  <dcterms:created xsi:type="dcterms:W3CDTF">2011-03-25T18:27:23Z</dcterms:created>
  <dcterms:modified xsi:type="dcterms:W3CDTF">2024-06-07T19:17:33Z</dcterms:modified>
</cp:coreProperties>
</file>